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/ppt/presProps.xml" Id="rId3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tableStyles" Target="/ppt/tableStyles.xml" Id="rId6" /><Relationship Type="http://schemas.openxmlformats.org/officeDocument/2006/relationships/theme" Target="/ppt/theme/theme1.xml" Id="rId5" /><Relationship Type="http://schemas.openxmlformats.org/officeDocument/2006/relationships/viewProps" Target="/ppt/viewProps.xml" Id="rId4" /></Relationships>
</file>

<file path=ppt/media/image1.png>
</file>

<file path=ppt/media/media1.mp4>
</file>

<file path=ppt/slideLayouts/_rels/slideLayout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6972753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3" /><Relationship Type="http://schemas.openxmlformats.org/officeDocument/2006/relationships/slideLayout" Target="/ppt/slideLayouts/slideLayout12.xml" Id="rId1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034C0B-CC55-4F40-8A1A-9E5B1D176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48F34-D250-4D61-933C-D4920430C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746BE-724C-4CFE-8A9B-E06E103C04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DD887-E3E1-43FA-83C1-F4155960689E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40B04-D9CD-439F-8814-CCB971A664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DC848-BE0B-4F1C-BEEB-7B211CA828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6C101-D57E-45AF-A09C-730B8D8CD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02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2.xml" Id="rId3" /><Relationship Type="http://schemas.openxmlformats.org/officeDocument/2006/relationships/image" Target="/ppt/media/image1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ala de sport">
            <a:hlinkClick r:id="" action="ppaction://media"/>
            <a:extLst>
              <a:ext uri="{FF2B5EF4-FFF2-40B4-BE49-F238E27FC236}">
                <a16:creationId xmlns:a16="http://schemas.microsoft.com/office/drawing/2014/main" id="{C1676AEF-04C9-3B63-2648-8AB7C59668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Google Shape;421;g372a9e3e5a1_0_0">
            <a:extLst>
              <a:ext uri="{FF2B5EF4-FFF2-40B4-BE49-F238E27FC236}">
                <a16:creationId xmlns:a16="http://schemas.microsoft.com/office/drawing/2014/main" id="{3F2BAB57-08CA-5EF4-3E80-9BE4E5A6ED7F}"/>
              </a:ext>
            </a:extLst>
          </p:cNvPr>
          <p:cNvSpPr txBox="1"/>
          <p:nvPr/>
        </p:nvSpPr>
        <p:spPr>
          <a:xfrm>
            <a:off x="385604" y="544375"/>
            <a:ext cx="6257600" cy="1241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r>
              <a:rPr lang="ro-RO" sz="3733" dirty="0">
                <a:solidFill>
                  <a:schemeClr val="bg1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Proiect</a:t>
            </a:r>
          </a:p>
          <a:p>
            <a:r>
              <a:rPr lang="ro-RO" sz="3733" dirty="0">
                <a:solidFill>
                  <a:schemeClr val="bg1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SALA NOUĂ</a:t>
            </a:r>
            <a:endParaRPr lang="en-GB" sz="3733" dirty="0">
              <a:solidFill>
                <a:schemeClr val="bg1"/>
              </a:solidFill>
              <a:latin typeface="Montserrat ExtraBold" panose="00000900000000000000" pitchFamily="50" charset="0"/>
              <a:ea typeface="Bebas Neue"/>
              <a:cs typeface="Bebas Neue"/>
              <a:sym typeface="Bebas Neue"/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7F092DC6-21E3-9CE8-2D9F-73CD207265CA}"/>
              </a:ext>
            </a:extLst>
          </p:cNvPr>
          <p:cNvSpPr/>
          <p:nvPr/>
        </p:nvSpPr>
        <p:spPr>
          <a:xfrm rot="5400000">
            <a:off x="11684682" y="3162539"/>
            <a:ext cx="364124" cy="16879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427703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Montserrat ExtraBold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E-ProDesign</dc:creator>
  <cp:lastModifiedBy>E-ProDesign</cp:lastModifiedBy>
  <cp:revision>1</cp:revision>
  <dcterms:created xsi:type="dcterms:W3CDTF">2025-11-04T07:38:29Z</dcterms:created>
  <dcterms:modified xsi:type="dcterms:W3CDTF">2025-11-04T07:38:35Z</dcterms:modified>
</cp:coreProperties>
</file>

<file path=docProps/thumbnail.jpeg>
</file>